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4"/>
  </p:sldMasterIdLst>
  <p:sldIdLst>
    <p:sldId id="257" r:id="rId5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>
        <p:scale>
          <a:sx n="82" d="100"/>
          <a:sy n="82" d="100"/>
        </p:scale>
        <p:origin x="56" y="1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68DB5-EA7F-4C66-8BB1-A0E28CE228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DDC573-7AA7-4482-86F9-9CD042CB9B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31256C-B20C-449E-9E34-3D0BBBBE2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C9CC93-6A16-4227-A04E-F336AF67D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365D6A-46BD-486D-BE70-A4FBEB914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215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C80E6-26D6-46A0-B770-51BA0C8B1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7A13F0-DCEF-48D7-B8B0-5103384A1D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8AB344-4B07-468E-84E2-1E14A30A8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5C5BA1-2AB0-4A3E-9D99-7600746BA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D4BA34-B9F4-430A-9DBF-7866E730B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103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94E515-4FAE-4242-9BDF-78626098EF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9F61BE-4BFD-4727-9250-E2C0AD6DC6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860D6-8304-40CF-8CB6-E16FF0588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046B37-4886-461E-B202-74CEC7422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39AB71-D3C7-4CC0-B229-9897D7FDB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638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3FCF7-9BCA-451D-A716-4167ED462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9ADD6-7642-42EE-9740-C4A131FB0B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27B469-133E-465B-B47F-72862232F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65040-F18B-4D06-A59B-4A949A060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7CF40D-C52E-4B1F-A4BF-0465B50BD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642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BD1D4-E954-416B-A7A5-22ED13032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8D4956-636C-48E8-BD6C-9D5F7F1AC2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083156-4180-4155-B019-7CD2AFC8E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FA6156-4759-40B5-9EA0-01D9A72EE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5FBB72-6795-446A-AB16-64740F868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214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C1359-035F-47D4-8721-FA20F282A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FC1643-67C2-4EB0-B616-4AA40D3848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0D0C9F-4D0C-4572-BC0F-D4A6BA6ABF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E1DEC4-01C4-4F77-AF63-4E52A2801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12/13/2021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E18287-1AA8-4FD9-9863-CB229729E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C06563-61B8-47DF-8B54-BEFBCF7D2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2934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58233-5E70-4647-A237-4991220E8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8AFBF6-D271-4645-A290-45373B2309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EE3162-B64E-4BD3-A3E4-7D37D5F84D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F8D0AC-484D-41E1-98F9-BA485C445E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40B9F4-F214-487A-AA6C-A2DA4F9506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E8F21B-88E2-4FC9-B9D4-F35EC041F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12/13/2021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5E3EC2-F682-47A8-B0A1-0FD9B8FD8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3D59B0-783B-4FAC-AFA7-3AC1DE3A5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404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ABA11-230E-4828-89F8-FC1FB95A7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4CD9D2-FDFF-4A8B-84FC-FC30EA5C1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12/13/2021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84429D-D660-4416-A92C-765A1B11D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B221A8-21AC-410C-88A1-6394EE25D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612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A10432-8A03-49CF-90D0-D7DB66A56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12/13/2021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AE50B8-3E39-48FD-98BA-545EB941F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4FF7B3-06FC-4379-AE30-5BCE2D386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39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BBC3A-6A9E-4D31-8B57-3CFDBC40A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BD9476-1C6E-444D-BA42-7BEF05B80E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DBC2C6-20B8-465D-A4E2-BDF7287EDC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E12C9-C3E0-4D09-9DCC-67D693971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12/13/2021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5A1901-A1E8-4328-9C48-DC8E33FF8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5821BB-7B60-4A5D-A068-C727A0696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8E078-1271-4B7C-B732-B67F33C08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841F61-D503-41B7-9B2F-6C9C6D6049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6A6E06-FD7C-40CC-9641-4564B9D5AA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D71EC8-C924-4D28-8B20-644D76B3D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12/13/2021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4723AB-D86E-4357-B977-EEAC3651D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22EC47-FF92-4ECF-B53C-36C5F9179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861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23CDA0-D730-41E6-805E-6E497AF59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D4D3AC-5C1E-4126-A332-0A0F222A5D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81F5E1-B120-4654-A8C2-36079FA635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12/13/2021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B72CE8-2A8F-46DC-9CB3-8A6687A6A8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7532D9-0024-4279-BBF3-E1C373BDC9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077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0C477311-4F51-4339-A7D6-1437B10FA9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0788846"/>
              </p:ext>
            </p:extLst>
          </p:nvPr>
        </p:nvGraphicFramePr>
        <p:xfrm>
          <a:off x="838199" y="872454"/>
          <a:ext cx="10545660" cy="366992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515220">
                  <a:extLst>
                    <a:ext uri="{9D8B030D-6E8A-4147-A177-3AD203B41FA5}">
                      <a16:colId xmlns:a16="http://schemas.microsoft.com/office/drawing/2014/main" val="1230281749"/>
                    </a:ext>
                  </a:extLst>
                </a:gridCol>
                <a:gridCol w="3515220">
                  <a:extLst>
                    <a:ext uri="{9D8B030D-6E8A-4147-A177-3AD203B41FA5}">
                      <a16:colId xmlns:a16="http://schemas.microsoft.com/office/drawing/2014/main" val="4284885860"/>
                    </a:ext>
                  </a:extLst>
                </a:gridCol>
                <a:gridCol w="3515220">
                  <a:extLst>
                    <a:ext uri="{9D8B030D-6E8A-4147-A177-3AD203B41FA5}">
                      <a16:colId xmlns:a16="http://schemas.microsoft.com/office/drawing/2014/main" val="3319276905"/>
                    </a:ext>
                  </a:extLst>
                </a:gridCol>
              </a:tblGrid>
              <a:tr h="1241572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131445" marR="131445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  <a:p>
                      <a:pPr algn="ctr"/>
                      <a:r>
                        <a:rPr lang="en-US" sz="2400" dirty="0"/>
                        <a:t>STATE LAW</a:t>
                      </a:r>
                    </a:p>
                  </a:txBody>
                  <a:tcPr marL="131445" marR="131445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  <a:p>
                      <a:pPr algn="ctr"/>
                      <a:r>
                        <a:rPr lang="en-US" sz="2400" dirty="0"/>
                        <a:t>FEDERAL LAW </a:t>
                      </a:r>
                    </a:p>
                  </a:txBody>
                  <a:tcPr marL="131445" marR="131445"/>
                </a:tc>
                <a:extLst>
                  <a:ext uri="{0D108BD9-81ED-4DB2-BD59-A6C34878D82A}">
                    <a16:rowId xmlns:a16="http://schemas.microsoft.com/office/drawing/2014/main" val="3585933334"/>
                  </a:ext>
                </a:extLst>
              </a:tr>
              <a:tr h="1237004"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  <a:p>
                      <a:pPr algn="ctr"/>
                      <a:r>
                        <a:rPr lang="en-US" sz="2000" b="1" dirty="0"/>
                        <a:t>STATE AGENCY</a:t>
                      </a:r>
                    </a:p>
                  </a:txBody>
                  <a:tcPr marL="131445" marR="131445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sz="1600" dirty="0"/>
                        <a:t>FULL (CAPPED)</a:t>
                      </a:r>
                    </a:p>
                  </a:txBody>
                  <a:tcPr marL="131445" marR="131445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  <a:p>
                      <a:pPr algn="ctr"/>
                      <a:r>
                        <a:rPr lang="en-US" sz="1600" dirty="0"/>
                        <a:t>FULL </a:t>
                      </a:r>
                    </a:p>
                  </a:txBody>
                  <a:tcPr marL="131445" marR="131445"/>
                </a:tc>
                <a:extLst>
                  <a:ext uri="{0D108BD9-81ED-4DB2-BD59-A6C34878D82A}">
                    <a16:rowId xmlns:a16="http://schemas.microsoft.com/office/drawing/2014/main" val="3268903475"/>
                  </a:ext>
                </a:extLst>
              </a:tr>
              <a:tr h="1191347"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  <a:p>
                      <a:pPr algn="ctr"/>
                      <a:r>
                        <a:rPr lang="en-US" sz="2000" b="1" dirty="0"/>
                        <a:t>CITY</a:t>
                      </a:r>
                      <a:r>
                        <a:rPr lang="en-US" sz="2000" dirty="0"/>
                        <a:t>  </a:t>
                      </a:r>
                      <a:r>
                        <a:rPr lang="en-US" sz="2000" b="1" dirty="0"/>
                        <a:t>AGENCY</a:t>
                      </a:r>
                    </a:p>
                  </a:txBody>
                  <a:tcPr marL="131445" marR="131445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  <a:p>
                      <a:pPr algn="ctr"/>
                      <a:r>
                        <a:rPr lang="en-US" sz="1600" dirty="0"/>
                        <a:t>FULL (CAPPED)</a:t>
                      </a:r>
                    </a:p>
                  </a:txBody>
                  <a:tcPr marL="131445" marR="131445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  <a:p>
                      <a:pPr algn="ctr"/>
                      <a:r>
                        <a:rPr lang="en-US" sz="1600" dirty="0"/>
                        <a:t>FULL </a:t>
                      </a:r>
                    </a:p>
                  </a:txBody>
                  <a:tcPr marL="131445" marR="131445"/>
                </a:tc>
                <a:extLst>
                  <a:ext uri="{0D108BD9-81ED-4DB2-BD59-A6C34878D82A}">
                    <a16:rowId xmlns:a16="http://schemas.microsoft.com/office/drawing/2014/main" val="1170070602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1D90EF69-6F21-436D-B411-882954DA2A34}"/>
              </a:ext>
            </a:extLst>
          </p:cNvPr>
          <p:cNvSpPr/>
          <p:nvPr/>
        </p:nvSpPr>
        <p:spPr>
          <a:xfrm>
            <a:off x="1857384" y="5747715"/>
            <a:ext cx="850728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n w="0"/>
                <a:solidFill>
                  <a:schemeClr val="tx1">
                    <a:lumMod val="9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ANSWER: REDUCE CIVIL LIABILITY BY IMPROVING BPD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3880FA6-8721-4510-8725-2B22D42EE0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5553348"/>
            <a:ext cx="755689" cy="717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936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9163EFB1AF824CA6AEABBCE4C7D335" ma:contentTypeVersion="11" ma:contentTypeDescription="Create a new document." ma:contentTypeScope="" ma:versionID="e0a884363becea113011d89c81efdb09">
  <xsd:schema xmlns:xsd="http://www.w3.org/2001/XMLSchema" xmlns:xs="http://www.w3.org/2001/XMLSchema" xmlns:p="http://schemas.microsoft.com/office/2006/metadata/properties" xmlns:ns3="f19b630c-362e-4d3a-9388-d73d1bb9b44f" xmlns:ns4="b7ea5412-f3b7-41d6-b38f-4a6223f9b432" targetNamespace="http://schemas.microsoft.com/office/2006/metadata/properties" ma:root="true" ma:fieldsID="888d1299d7d6940c3b209f944328e029" ns3:_="" ns4:_="">
    <xsd:import namespace="f19b630c-362e-4d3a-9388-d73d1bb9b44f"/>
    <xsd:import namespace="b7ea5412-f3b7-41d6-b38f-4a6223f9b43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9b630c-362e-4d3a-9388-d73d1bb9b4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ea5412-f3b7-41d6-b38f-4a6223f9b432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E2BB3EB-C581-4CFA-909D-EC1249DF39E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8FD9C62-74F6-4903-B243-1E8813E63CA3}">
  <ds:schemaRefs>
    <ds:schemaRef ds:uri="http://purl.org/dc/elements/1.1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b7ea5412-f3b7-41d6-b38f-4a6223f9b432"/>
    <ds:schemaRef ds:uri="http://purl.org/dc/terms/"/>
    <ds:schemaRef ds:uri="f19b630c-362e-4d3a-9388-d73d1bb9b44f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0DFD323-ACBA-49E5-8D2B-FA33BFB2E9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19b630c-362e-4d3a-9388-d73d1bb9b44f"/>
    <ds:schemaRef ds:uri="b7ea5412-f3b7-41d6-b38f-4a6223f9b43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</TotalTime>
  <Words>26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L. Shea</dc:creator>
  <cp:lastModifiedBy>Mehu, Natasha (Mayor's Office)</cp:lastModifiedBy>
  <cp:revision>5</cp:revision>
  <cp:lastPrinted>2021-12-10T21:12:37Z</cp:lastPrinted>
  <dcterms:created xsi:type="dcterms:W3CDTF">2021-12-10T20:50:14Z</dcterms:created>
  <dcterms:modified xsi:type="dcterms:W3CDTF">2021-12-13T17:59:25Z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0x010100709163EFB1AF824CA6AEABBCE4C7D335</vt:lpwstr>
  </property>
</Properties>
</file>