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256" r:id="rId5"/>
    <p:sldId id="258" r:id="rId6"/>
    <p:sldId id="355" r:id="rId7"/>
    <p:sldId id="357" r:id="rId8"/>
    <p:sldId id="323" r:id="rId9"/>
    <p:sldId id="262" r:id="rId10"/>
    <p:sldId id="361" r:id="rId11"/>
    <p:sldId id="359" r:id="rId12"/>
    <p:sldId id="360" r:id="rId13"/>
    <p:sldId id="362" r:id="rId14"/>
    <p:sldId id="35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k, Andy (Comptroller)" initials="FA(" lastIdx="1" clrIdx="0">
    <p:extLst>
      <p:ext uri="{19B8F6BF-5375-455C-9EA6-DF929625EA0E}">
        <p15:presenceInfo xmlns:p15="http://schemas.microsoft.com/office/powerpoint/2012/main" userId="S-1-5-21-487349131-2095749132-2248483902-142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22" autoAdjust="0"/>
    <p:restoredTop sz="95172" autoAdjust="0"/>
  </p:normalViewPr>
  <p:slideViewPr>
    <p:cSldViewPr snapToGrid="0">
      <p:cViewPr>
        <p:scale>
          <a:sx n="66" d="100"/>
          <a:sy n="66" d="100"/>
        </p:scale>
        <p:origin x="38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6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, Andy (Comptroller)" userId="7fa5ab9d-4ab2-44b5-b3ce-04dab652d0c5" providerId="ADAL" clId="{FA92C8D9-BB97-4184-9623-5FF931C014A9}"/>
    <pc:docChg chg="undo custSel addSld delSld modSld sldOrd">
      <pc:chgData name="Frank, Andy (Comptroller)" userId="7fa5ab9d-4ab2-44b5-b3ce-04dab652d0c5" providerId="ADAL" clId="{FA92C8D9-BB97-4184-9623-5FF931C014A9}" dt="2021-11-18T17:35:29.055" v="1468" actId="1076"/>
      <pc:docMkLst>
        <pc:docMk/>
      </pc:docMkLst>
      <pc:sldChg chg="modSp">
        <pc:chgData name="Frank, Andy (Comptroller)" userId="7fa5ab9d-4ab2-44b5-b3ce-04dab652d0c5" providerId="ADAL" clId="{FA92C8D9-BB97-4184-9623-5FF931C014A9}" dt="2021-11-18T15:06:33.468" v="0" actId="6549"/>
        <pc:sldMkLst>
          <pc:docMk/>
          <pc:sldMk cId="3130974364" sldId="256"/>
        </pc:sldMkLst>
        <pc:spChg chg="mod">
          <ac:chgData name="Frank, Andy (Comptroller)" userId="7fa5ab9d-4ab2-44b5-b3ce-04dab652d0c5" providerId="ADAL" clId="{FA92C8D9-BB97-4184-9623-5FF931C014A9}" dt="2021-11-18T15:06:33.468" v="0" actId="6549"/>
          <ac:spMkLst>
            <pc:docMk/>
            <pc:sldMk cId="3130974364" sldId="256"/>
            <ac:spMk id="3" creationId="{EBECDA5F-7917-4BE8-8739-2990C8C452A3}"/>
          </ac:spMkLst>
        </pc:spChg>
      </pc:sldChg>
      <pc:sldChg chg="modSp del modAnim">
        <pc:chgData name="Frank, Andy (Comptroller)" userId="7fa5ab9d-4ab2-44b5-b3ce-04dab652d0c5" providerId="ADAL" clId="{FA92C8D9-BB97-4184-9623-5FF931C014A9}" dt="2021-11-18T17:14:13.658" v="1467" actId="2696"/>
        <pc:sldMkLst>
          <pc:docMk/>
          <pc:sldMk cId="3469288309" sldId="257"/>
        </pc:sldMkLst>
        <pc:spChg chg="mod">
          <ac:chgData name="Frank, Andy (Comptroller)" userId="7fa5ab9d-4ab2-44b5-b3ce-04dab652d0c5" providerId="ADAL" clId="{FA92C8D9-BB97-4184-9623-5FF931C014A9}" dt="2021-11-18T15:19:09.320" v="168" actId="6549"/>
          <ac:spMkLst>
            <pc:docMk/>
            <pc:sldMk cId="3469288309" sldId="257"/>
            <ac:spMk id="2" creationId="{2282C017-D59A-4514-A18E-583FD0339330}"/>
          </ac:spMkLst>
        </pc:spChg>
        <pc:spChg chg="mod">
          <ac:chgData name="Frank, Andy (Comptroller)" userId="7fa5ab9d-4ab2-44b5-b3ce-04dab652d0c5" providerId="ADAL" clId="{FA92C8D9-BB97-4184-9623-5FF931C014A9}" dt="2021-11-18T15:19:21.415" v="169" actId="20578"/>
          <ac:spMkLst>
            <pc:docMk/>
            <pc:sldMk cId="3469288309" sldId="257"/>
            <ac:spMk id="3" creationId="{7B681FDF-8B8C-44E1-8FCE-F46109E3E45A}"/>
          </ac:spMkLst>
        </pc:spChg>
      </pc:sldChg>
      <pc:sldChg chg="modSp modAnim">
        <pc:chgData name="Frank, Andy (Comptroller)" userId="7fa5ab9d-4ab2-44b5-b3ce-04dab652d0c5" providerId="ADAL" clId="{FA92C8D9-BB97-4184-9623-5FF931C014A9}" dt="2021-11-18T17:11:28.225" v="1464" actId="113"/>
        <pc:sldMkLst>
          <pc:docMk/>
          <pc:sldMk cId="2751677191" sldId="258"/>
        </pc:sldMkLst>
        <pc:spChg chg="mod">
          <ac:chgData name="Frank, Andy (Comptroller)" userId="7fa5ab9d-4ab2-44b5-b3ce-04dab652d0c5" providerId="ADAL" clId="{FA92C8D9-BB97-4184-9623-5FF931C014A9}" dt="2021-11-18T17:11:28.225" v="1464" actId="113"/>
          <ac:spMkLst>
            <pc:docMk/>
            <pc:sldMk cId="2751677191" sldId="258"/>
            <ac:spMk id="3" creationId="{B89EED4C-EF4E-4DFE-A277-C0D2E488DF7A}"/>
          </ac:spMkLst>
        </pc:spChg>
      </pc:sldChg>
      <pc:sldChg chg="del">
        <pc:chgData name="Frank, Andy (Comptroller)" userId="7fa5ab9d-4ab2-44b5-b3ce-04dab652d0c5" providerId="ADAL" clId="{FA92C8D9-BB97-4184-9623-5FF931C014A9}" dt="2021-11-18T15:08:48.834" v="32" actId="2696"/>
        <pc:sldMkLst>
          <pc:docMk/>
          <pc:sldMk cId="2194661693" sldId="259"/>
        </pc:sldMkLst>
      </pc:sldChg>
      <pc:sldChg chg="modSp ord">
        <pc:chgData name="Frank, Andy (Comptroller)" userId="7fa5ab9d-4ab2-44b5-b3ce-04dab652d0c5" providerId="ADAL" clId="{FA92C8D9-BB97-4184-9623-5FF931C014A9}" dt="2021-11-18T16:58:53.769" v="1019"/>
        <pc:sldMkLst>
          <pc:docMk/>
          <pc:sldMk cId="164204330" sldId="262"/>
        </pc:sldMkLst>
        <pc:spChg chg="mod">
          <ac:chgData name="Frank, Andy (Comptroller)" userId="7fa5ab9d-4ab2-44b5-b3ce-04dab652d0c5" providerId="ADAL" clId="{FA92C8D9-BB97-4184-9623-5FF931C014A9}" dt="2021-11-18T16:45:09.498" v="810" actId="20577"/>
          <ac:spMkLst>
            <pc:docMk/>
            <pc:sldMk cId="164204330" sldId="262"/>
            <ac:spMk id="3" creationId="{18CEB717-6437-4F31-A06F-749A66ED196C}"/>
          </ac:spMkLst>
        </pc:spChg>
      </pc:sldChg>
      <pc:sldChg chg="del">
        <pc:chgData name="Frank, Andy (Comptroller)" userId="7fa5ab9d-4ab2-44b5-b3ce-04dab652d0c5" providerId="ADAL" clId="{FA92C8D9-BB97-4184-9623-5FF931C014A9}" dt="2021-11-18T15:08:46.275" v="31" actId="2696"/>
        <pc:sldMkLst>
          <pc:docMk/>
          <pc:sldMk cId="3505887945" sldId="273"/>
        </pc:sldMkLst>
      </pc:sldChg>
      <pc:sldChg chg="del">
        <pc:chgData name="Frank, Andy (Comptroller)" userId="7fa5ab9d-4ab2-44b5-b3ce-04dab652d0c5" providerId="ADAL" clId="{FA92C8D9-BB97-4184-9623-5FF931C014A9}" dt="2021-11-18T15:18:31.709" v="163" actId="2696"/>
        <pc:sldMkLst>
          <pc:docMk/>
          <pc:sldMk cId="2454276024" sldId="318"/>
        </pc:sldMkLst>
      </pc:sldChg>
      <pc:sldChg chg="delSp modSp ord">
        <pc:chgData name="Frank, Andy (Comptroller)" userId="7fa5ab9d-4ab2-44b5-b3ce-04dab652d0c5" providerId="ADAL" clId="{FA92C8D9-BB97-4184-9623-5FF931C014A9}" dt="2021-11-18T16:54:53.816" v="1013"/>
        <pc:sldMkLst>
          <pc:docMk/>
          <pc:sldMk cId="2702093959" sldId="323"/>
        </pc:sldMkLst>
        <pc:spChg chg="mod">
          <ac:chgData name="Frank, Andy (Comptroller)" userId="7fa5ab9d-4ab2-44b5-b3ce-04dab652d0c5" providerId="ADAL" clId="{FA92C8D9-BB97-4184-9623-5FF931C014A9}" dt="2021-11-18T15:10:27.586" v="76" actId="403"/>
          <ac:spMkLst>
            <pc:docMk/>
            <pc:sldMk cId="2702093959" sldId="323"/>
            <ac:spMk id="3" creationId="{18CEB717-6437-4F31-A06F-749A66ED196C}"/>
          </ac:spMkLst>
        </pc:spChg>
        <pc:picChg chg="del">
          <ac:chgData name="Frank, Andy (Comptroller)" userId="7fa5ab9d-4ab2-44b5-b3ce-04dab652d0c5" providerId="ADAL" clId="{FA92C8D9-BB97-4184-9623-5FF931C014A9}" dt="2021-11-18T15:10:13.719" v="73" actId="478"/>
          <ac:picMkLst>
            <pc:docMk/>
            <pc:sldMk cId="2702093959" sldId="323"/>
            <ac:picMk id="6" creationId="{5E607675-DE36-41EE-BB5F-5F6CFD7DA625}"/>
          </ac:picMkLst>
        </pc:picChg>
      </pc:sldChg>
      <pc:sldChg chg="del">
        <pc:chgData name="Frank, Andy (Comptroller)" userId="7fa5ab9d-4ab2-44b5-b3ce-04dab652d0c5" providerId="ADAL" clId="{FA92C8D9-BB97-4184-9623-5FF931C014A9}" dt="2021-11-18T15:08:58.908" v="36" actId="2696"/>
        <pc:sldMkLst>
          <pc:docMk/>
          <pc:sldMk cId="3194103628" sldId="325"/>
        </pc:sldMkLst>
      </pc:sldChg>
      <pc:sldChg chg="del">
        <pc:chgData name="Frank, Andy (Comptroller)" userId="7fa5ab9d-4ab2-44b5-b3ce-04dab652d0c5" providerId="ADAL" clId="{FA92C8D9-BB97-4184-9623-5FF931C014A9}" dt="2021-11-18T15:09:00.707" v="37" actId="2696"/>
        <pc:sldMkLst>
          <pc:docMk/>
          <pc:sldMk cId="1043303879" sldId="332"/>
        </pc:sldMkLst>
      </pc:sldChg>
      <pc:sldChg chg="del">
        <pc:chgData name="Frank, Andy (Comptroller)" userId="7fa5ab9d-4ab2-44b5-b3ce-04dab652d0c5" providerId="ADAL" clId="{FA92C8D9-BB97-4184-9623-5FF931C014A9}" dt="2021-11-18T15:09:10.604" v="39" actId="2696"/>
        <pc:sldMkLst>
          <pc:docMk/>
          <pc:sldMk cId="451659988" sldId="333"/>
        </pc:sldMkLst>
      </pc:sldChg>
      <pc:sldChg chg="del">
        <pc:chgData name="Frank, Andy (Comptroller)" userId="7fa5ab9d-4ab2-44b5-b3ce-04dab652d0c5" providerId="ADAL" clId="{FA92C8D9-BB97-4184-9623-5FF931C014A9}" dt="2021-11-18T15:18:40.057" v="167" actId="2696"/>
        <pc:sldMkLst>
          <pc:docMk/>
          <pc:sldMk cId="2538308808" sldId="335"/>
        </pc:sldMkLst>
      </pc:sldChg>
      <pc:sldChg chg="del">
        <pc:chgData name="Frank, Andy (Comptroller)" userId="7fa5ab9d-4ab2-44b5-b3ce-04dab652d0c5" providerId="ADAL" clId="{FA92C8D9-BB97-4184-9623-5FF931C014A9}" dt="2021-11-18T15:10:07.826" v="72" actId="2696"/>
        <pc:sldMkLst>
          <pc:docMk/>
          <pc:sldMk cId="1958688405" sldId="337"/>
        </pc:sldMkLst>
      </pc:sldChg>
      <pc:sldChg chg="del">
        <pc:chgData name="Frank, Andy (Comptroller)" userId="7fa5ab9d-4ab2-44b5-b3ce-04dab652d0c5" providerId="ADAL" clId="{FA92C8D9-BB97-4184-9623-5FF931C014A9}" dt="2021-11-18T15:09:13.638" v="41" actId="2696"/>
        <pc:sldMkLst>
          <pc:docMk/>
          <pc:sldMk cId="3114945770" sldId="340"/>
        </pc:sldMkLst>
      </pc:sldChg>
      <pc:sldChg chg="del">
        <pc:chgData name="Frank, Andy (Comptroller)" userId="7fa5ab9d-4ab2-44b5-b3ce-04dab652d0c5" providerId="ADAL" clId="{FA92C8D9-BB97-4184-9623-5FF931C014A9}" dt="2021-11-18T15:09:12.294" v="40" actId="2696"/>
        <pc:sldMkLst>
          <pc:docMk/>
          <pc:sldMk cId="2651308000" sldId="341"/>
        </pc:sldMkLst>
      </pc:sldChg>
      <pc:sldChg chg="del">
        <pc:chgData name="Frank, Andy (Comptroller)" userId="7fa5ab9d-4ab2-44b5-b3ce-04dab652d0c5" providerId="ADAL" clId="{FA92C8D9-BB97-4184-9623-5FF931C014A9}" dt="2021-11-18T15:08:57.109" v="35" actId="2696"/>
        <pc:sldMkLst>
          <pc:docMk/>
          <pc:sldMk cId="3970292919" sldId="342"/>
        </pc:sldMkLst>
      </pc:sldChg>
      <pc:sldChg chg="del">
        <pc:chgData name="Frank, Andy (Comptroller)" userId="7fa5ab9d-4ab2-44b5-b3ce-04dab652d0c5" providerId="ADAL" clId="{FA92C8D9-BB97-4184-9623-5FF931C014A9}" dt="2021-11-18T15:45:23.650" v="585" actId="2696"/>
        <pc:sldMkLst>
          <pc:docMk/>
          <pc:sldMk cId="4274512281" sldId="343"/>
        </pc:sldMkLst>
      </pc:sldChg>
      <pc:sldChg chg="del">
        <pc:chgData name="Frank, Andy (Comptroller)" userId="7fa5ab9d-4ab2-44b5-b3ce-04dab652d0c5" providerId="ADAL" clId="{FA92C8D9-BB97-4184-9623-5FF931C014A9}" dt="2021-11-18T15:45:26.293" v="586" actId="2696"/>
        <pc:sldMkLst>
          <pc:docMk/>
          <pc:sldMk cId="731345863" sldId="346"/>
        </pc:sldMkLst>
      </pc:sldChg>
      <pc:sldChg chg="del">
        <pc:chgData name="Frank, Andy (Comptroller)" userId="7fa5ab9d-4ab2-44b5-b3ce-04dab652d0c5" providerId="ADAL" clId="{FA92C8D9-BB97-4184-9623-5FF931C014A9}" dt="2021-11-18T15:09:03.260" v="38" actId="2696"/>
        <pc:sldMkLst>
          <pc:docMk/>
          <pc:sldMk cId="2208493816" sldId="348"/>
        </pc:sldMkLst>
      </pc:sldChg>
      <pc:sldChg chg="del">
        <pc:chgData name="Frank, Andy (Comptroller)" userId="7fa5ab9d-4ab2-44b5-b3ce-04dab652d0c5" providerId="ADAL" clId="{FA92C8D9-BB97-4184-9623-5FF931C014A9}" dt="2021-11-18T15:08:53.665" v="33" actId="2696"/>
        <pc:sldMkLst>
          <pc:docMk/>
          <pc:sldMk cId="2802292199" sldId="349"/>
        </pc:sldMkLst>
      </pc:sldChg>
      <pc:sldChg chg="del">
        <pc:chgData name="Frank, Andy (Comptroller)" userId="7fa5ab9d-4ab2-44b5-b3ce-04dab652d0c5" providerId="ADAL" clId="{FA92C8D9-BB97-4184-9623-5FF931C014A9}" dt="2021-11-18T15:08:54.269" v="34" actId="2696"/>
        <pc:sldMkLst>
          <pc:docMk/>
          <pc:sldMk cId="2092125511" sldId="350"/>
        </pc:sldMkLst>
      </pc:sldChg>
      <pc:sldChg chg="del">
        <pc:chgData name="Frank, Andy (Comptroller)" userId="7fa5ab9d-4ab2-44b5-b3ce-04dab652d0c5" providerId="ADAL" clId="{FA92C8D9-BB97-4184-9623-5FF931C014A9}" dt="2021-11-18T15:18:34.581" v="165" actId="2696"/>
        <pc:sldMkLst>
          <pc:docMk/>
          <pc:sldMk cId="1464097178" sldId="353"/>
        </pc:sldMkLst>
      </pc:sldChg>
      <pc:sldChg chg="addSp modSp del">
        <pc:chgData name="Frank, Andy (Comptroller)" userId="7fa5ab9d-4ab2-44b5-b3ce-04dab652d0c5" providerId="ADAL" clId="{FA92C8D9-BB97-4184-9623-5FF931C014A9}" dt="2021-11-18T16:45:27.615" v="812" actId="2696"/>
        <pc:sldMkLst>
          <pc:docMk/>
          <pc:sldMk cId="1233520742" sldId="354"/>
        </pc:sldMkLst>
        <pc:spChg chg="mod">
          <ac:chgData name="Frank, Andy (Comptroller)" userId="7fa5ab9d-4ab2-44b5-b3ce-04dab652d0c5" providerId="ADAL" clId="{FA92C8D9-BB97-4184-9623-5FF931C014A9}" dt="2021-11-18T16:43:28.353" v="794" actId="1076"/>
          <ac:spMkLst>
            <pc:docMk/>
            <pc:sldMk cId="1233520742" sldId="354"/>
            <ac:spMk id="2" creationId="{DE03A313-419C-4DB4-A183-6F4669561E1D}"/>
          </ac:spMkLst>
        </pc:spChg>
        <pc:spChg chg="mod">
          <ac:chgData name="Frank, Andy (Comptroller)" userId="7fa5ab9d-4ab2-44b5-b3ce-04dab652d0c5" providerId="ADAL" clId="{FA92C8D9-BB97-4184-9623-5FF931C014A9}" dt="2021-11-18T15:18:02.935" v="161" actId="113"/>
          <ac:spMkLst>
            <pc:docMk/>
            <pc:sldMk cId="1233520742" sldId="354"/>
            <ac:spMk id="4" creationId="{BDA40F51-34E0-4DB6-9071-74092EF8A9B3}"/>
          </ac:spMkLst>
        </pc:spChg>
        <pc:spChg chg="add">
          <ac:chgData name="Frank, Andy (Comptroller)" userId="7fa5ab9d-4ab2-44b5-b3ce-04dab652d0c5" providerId="ADAL" clId="{FA92C8D9-BB97-4184-9623-5FF931C014A9}" dt="2021-11-18T16:43:30.781" v="795"/>
          <ac:spMkLst>
            <pc:docMk/>
            <pc:sldMk cId="1233520742" sldId="354"/>
            <ac:spMk id="6" creationId="{96969B84-D7AA-4AD9-B8F0-F41ECD4A0C72}"/>
          </ac:spMkLst>
        </pc:spChg>
      </pc:sldChg>
      <pc:sldChg chg="del">
        <pc:chgData name="Frank, Andy (Comptroller)" userId="7fa5ab9d-4ab2-44b5-b3ce-04dab652d0c5" providerId="ADAL" clId="{FA92C8D9-BB97-4184-9623-5FF931C014A9}" dt="2021-11-18T15:18:27.061" v="162" actId="2696"/>
        <pc:sldMkLst>
          <pc:docMk/>
          <pc:sldMk cId="501012029" sldId="355"/>
        </pc:sldMkLst>
      </pc:sldChg>
      <pc:sldChg chg="modSp add">
        <pc:chgData name="Frank, Andy (Comptroller)" userId="7fa5ab9d-4ab2-44b5-b3ce-04dab652d0c5" providerId="ADAL" clId="{FA92C8D9-BB97-4184-9623-5FF931C014A9}" dt="2021-11-18T15:32:41.405" v="179" actId="20577"/>
        <pc:sldMkLst>
          <pc:docMk/>
          <pc:sldMk cId="1200548485" sldId="355"/>
        </pc:sldMkLst>
        <pc:spChg chg="mod">
          <ac:chgData name="Frank, Andy (Comptroller)" userId="7fa5ab9d-4ab2-44b5-b3ce-04dab652d0c5" providerId="ADAL" clId="{FA92C8D9-BB97-4184-9623-5FF931C014A9}" dt="2021-11-18T15:32:41.405" v="179" actId="20577"/>
          <ac:spMkLst>
            <pc:docMk/>
            <pc:sldMk cId="1200548485" sldId="355"/>
            <ac:spMk id="3" creationId="{7B681FDF-8B8C-44E1-8FCE-F46109E3E45A}"/>
          </ac:spMkLst>
        </pc:spChg>
      </pc:sldChg>
      <pc:sldChg chg="addSp delSp modSp add del ord">
        <pc:chgData name="Frank, Andy (Comptroller)" userId="7fa5ab9d-4ab2-44b5-b3ce-04dab652d0c5" providerId="ADAL" clId="{FA92C8D9-BB97-4184-9623-5FF931C014A9}" dt="2021-11-18T15:40:53.377" v="260" actId="2696"/>
        <pc:sldMkLst>
          <pc:docMk/>
          <pc:sldMk cId="1529317045" sldId="356"/>
        </pc:sldMkLst>
        <pc:spChg chg="mod">
          <ac:chgData name="Frank, Andy (Comptroller)" userId="7fa5ab9d-4ab2-44b5-b3ce-04dab652d0c5" providerId="ADAL" clId="{FA92C8D9-BB97-4184-9623-5FF931C014A9}" dt="2021-11-18T15:34:20.460" v="219" actId="20577"/>
          <ac:spMkLst>
            <pc:docMk/>
            <pc:sldMk cId="1529317045" sldId="356"/>
            <ac:spMk id="2" creationId="{BE14CC5A-3537-45D4-BCCC-3F9CD2ECE502}"/>
          </ac:spMkLst>
        </pc:spChg>
        <pc:spChg chg="mod">
          <ac:chgData name="Frank, Andy (Comptroller)" userId="7fa5ab9d-4ab2-44b5-b3ce-04dab652d0c5" providerId="ADAL" clId="{FA92C8D9-BB97-4184-9623-5FF931C014A9}" dt="2021-11-18T15:33:35.208" v="183" actId="6549"/>
          <ac:spMkLst>
            <pc:docMk/>
            <pc:sldMk cId="1529317045" sldId="356"/>
            <ac:spMk id="3" creationId="{18CEB717-6437-4F31-A06F-749A66ED196C}"/>
          </ac:spMkLst>
        </pc:spChg>
        <pc:spChg chg="add del">
          <ac:chgData name="Frank, Andy (Comptroller)" userId="7fa5ab9d-4ab2-44b5-b3ce-04dab652d0c5" providerId="ADAL" clId="{FA92C8D9-BB97-4184-9623-5FF931C014A9}" dt="2021-11-18T15:34:40.966" v="221" actId="478"/>
          <ac:spMkLst>
            <pc:docMk/>
            <pc:sldMk cId="1529317045" sldId="356"/>
            <ac:spMk id="5" creationId="{8AD04E25-C0E6-4D7F-814A-7B5CD1363E56}"/>
          </ac:spMkLst>
        </pc:spChg>
      </pc:sldChg>
      <pc:sldChg chg="del">
        <pc:chgData name="Frank, Andy (Comptroller)" userId="7fa5ab9d-4ab2-44b5-b3ce-04dab652d0c5" providerId="ADAL" clId="{FA92C8D9-BB97-4184-9623-5FF931C014A9}" dt="2021-11-18T15:18:33.724" v="164" actId="2696"/>
        <pc:sldMkLst>
          <pc:docMk/>
          <pc:sldMk cId="2052825046" sldId="356"/>
        </pc:sldMkLst>
      </pc:sldChg>
      <pc:sldChg chg="add del">
        <pc:chgData name="Frank, Andy (Comptroller)" userId="7fa5ab9d-4ab2-44b5-b3ce-04dab652d0c5" providerId="ADAL" clId="{FA92C8D9-BB97-4184-9623-5FF931C014A9}" dt="2021-11-18T15:33:18.557" v="181"/>
        <pc:sldMkLst>
          <pc:docMk/>
          <pc:sldMk cId="2125050542" sldId="356"/>
        </pc:sldMkLst>
      </pc:sldChg>
      <pc:sldChg chg="del">
        <pc:chgData name="Frank, Andy (Comptroller)" userId="7fa5ab9d-4ab2-44b5-b3ce-04dab652d0c5" providerId="ADAL" clId="{FA92C8D9-BB97-4184-9623-5FF931C014A9}" dt="2021-11-18T15:18:35.434" v="166" actId="2696"/>
        <pc:sldMkLst>
          <pc:docMk/>
          <pc:sldMk cId="1539519464" sldId="357"/>
        </pc:sldMkLst>
      </pc:sldChg>
      <pc:sldChg chg="modSp add ord">
        <pc:chgData name="Frank, Andy (Comptroller)" userId="7fa5ab9d-4ab2-44b5-b3ce-04dab652d0c5" providerId="ADAL" clId="{FA92C8D9-BB97-4184-9623-5FF931C014A9}" dt="2021-11-18T16:53:36.849" v="1012" actId="20577"/>
        <pc:sldMkLst>
          <pc:docMk/>
          <pc:sldMk cId="2736988582" sldId="357"/>
        </pc:sldMkLst>
        <pc:spChg chg="mod">
          <ac:chgData name="Frank, Andy (Comptroller)" userId="7fa5ab9d-4ab2-44b5-b3ce-04dab652d0c5" providerId="ADAL" clId="{FA92C8D9-BB97-4184-9623-5FF931C014A9}" dt="2021-11-18T16:53:36.849" v="1012" actId="20577"/>
          <ac:spMkLst>
            <pc:docMk/>
            <pc:sldMk cId="2736988582" sldId="357"/>
            <ac:spMk id="2" creationId="{BE14CC5A-3537-45D4-BCCC-3F9CD2ECE502}"/>
          </ac:spMkLst>
        </pc:spChg>
        <pc:spChg chg="mod">
          <ac:chgData name="Frank, Andy (Comptroller)" userId="7fa5ab9d-4ab2-44b5-b3ce-04dab652d0c5" providerId="ADAL" clId="{FA92C8D9-BB97-4184-9623-5FF931C014A9}" dt="2021-11-18T15:48:25.307" v="638" actId="313"/>
          <ac:spMkLst>
            <pc:docMk/>
            <pc:sldMk cId="2736988582" sldId="357"/>
            <ac:spMk id="3" creationId="{18CEB717-6437-4F31-A06F-749A66ED196C}"/>
          </ac:spMkLst>
        </pc:spChg>
      </pc:sldChg>
      <pc:sldChg chg="modSp add del ord">
        <pc:chgData name="Frank, Andy (Comptroller)" userId="7fa5ab9d-4ab2-44b5-b3ce-04dab652d0c5" providerId="ADAL" clId="{FA92C8D9-BB97-4184-9623-5FF931C014A9}" dt="2021-11-18T15:38:37.037" v="253"/>
        <pc:sldMkLst>
          <pc:docMk/>
          <pc:sldMk cId="3180785604" sldId="357"/>
        </pc:sldMkLst>
        <pc:spChg chg="mod">
          <ac:chgData name="Frank, Andy (Comptroller)" userId="7fa5ab9d-4ab2-44b5-b3ce-04dab652d0c5" providerId="ADAL" clId="{FA92C8D9-BB97-4184-9623-5FF931C014A9}" dt="2021-11-18T15:38:29.406" v="249" actId="20577"/>
          <ac:spMkLst>
            <pc:docMk/>
            <pc:sldMk cId="3180785604" sldId="357"/>
            <ac:spMk id="2" creationId="{BE14CC5A-3537-45D4-BCCC-3F9CD2ECE502}"/>
          </ac:spMkLst>
        </pc:spChg>
        <pc:spChg chg="mod">
          <ac:chgData name="Frank, Andy (Comptroller)" userId="7fa5ab9d-4ab2-44b5-b3ce-04dab652d0c5" providerId="ADAL" clId="{FA92C8D9-BB97-4184-9623-5FF931C014A9}" dt="2021-11-18T15:38:28.100" v="246" actId="12"/>
          <ac:spMkLst>
            <pc:docMk/>
            <pc:sldMk cId="3180785604" sldId="357"/>
            <ac:spMk id="3" creationId="{18CEB717-6437-4F31-A06F-749A66ED196C}"/>
          </ac:spMkLst>
        </pc:spChg>
      </pc:sldChg>
      <pc:sldChg chg="addSp delSp modSp add">
        <pc:chgData name="Frank, Andy (Comptroller)" userId="7fa5ab9d-4ab2-44b5-b3ce-04dab652d0c5" providerId="ADAL" clId="{FA92C8D9-BB97-4184-9623-5FF931C014A9}" dt="2021-11-18T17:35:29.055" v="1468" actId="1076"/>
        <pc:sldMkLst>
          <pc:docMk/>
          <pc:sldMk cId="3996421289" sldId="358"/>
        </pc:sldMkLst>
        <pc:spChg chg="mod">
          <ac:chgData name="Frank, Andy (Comptroller)" userId="7fa5ab9d-4ab2-44b5-b3ce-04dab652d0c5" providerId="ADAL" clId="{FA92C8D9-BB97-4184-9623-5FF931C014A9}" dt="2021-11-18T16:11:38.042" v="657" actId="20577"/>
          <ac:spMkLst>
            <pc:docMk/>
            <pc:sldMk cId="3996421289" sldId="358"/>
            <ac:spMk id="2" creationId="{DE03A313-419C-4DB4-A183-6F4669561E1D}"/>
          </ac:spMkLst>
        </pc:spChg>
        <pc:spChg chg="del">
          <ac:chgData name="Frank, Andy (Comptroller)" userId="7fa5ab9d-4ab2-44b5-b3ce-04dab652d0c5" providerId="ADAL" clId="{FA92C8D9-BB97-4184-9623-5FF931C014A9}" dt="2021-11-18T16:11:44.804" v="658" actId="478"/>
          <ac:spMkLst>
            <pc:docMk/>
            <pc:sldMk cId="3996421289" sldId="358"/>
            <ac:spMk id="3" creationId="{4C8279F6-F6E8-4369-86DD-FD8B84E60329}"/>
          </ac:spMkLst>
        </pc:spChg>
        <pc:spChg chg="mod">
          <ac:chgData name="Frank, Andy (Comptroller)" userId="7fa5ab9d-4ab2-44b5-b3ce-04dab652d0c5" providerId="ADAL" clId="{FA92C8D9-BB97-4184-9623-5FF931C014A9}" dt="2021-11-18T17:35:29.055" v="1468" actId="1076"/>
          <ac:spMkLst>
            <pc:docMk/>
            <pc:sldMk cId="3996421289" sldId="358"/>
            <ac:spMk id="4" creationId="{BDA40F51-34E0-4DB6-9071-74092EF8A9B3}"/>
          </ac:spMkLst>
        </pc:spChg>
        <pc:spChg chg="add del mod">
          <ac:chgData name="Frank, Andy (Comptroller)" userId="7fa5ab9d-4ab2-44b5-b3ce-04dab652d0c5" providerId="ADAL" clId="{FA92C8D9-BB97-4184-9623-5FF931C014A9}" dt="2021-11-18T16:46:38.017" v="820" actId="478"/>
          <ac:spMkLst>
            <pc:docMk/>
            <pc:sldMk cId="3996421289" sldId="358"/>
            <ac:spMk id="7" creationId="{317FFE79-3B31-4B72-939C-9CD0EA322D65}"/>
          </ac:spMkLst>
        </pc:spChg>
        <pc:picChg chg="del">
          <ac:chgData name="Frank, Andy (Comptroller)" userId="7fa5ab9d-4ab2-44b5-b3ce-04dab652d0c5" providerId="ADAL" clId="{FA92C8D9-BB97-4184-9623-5FF931C014A9}" dt="2021-11-18T17:07:33.496" v="1253" actId="478"/>
          <ac:picMkLst>
            <pc:docMk/>
            <pc:sldMk cId="3996421289" sldId="358"/>
            <ac:picMk id="5" creationId="{9971FEBB-9B9D-4073-A053-31FD0E9D8A57}"/>
          </ac:picMkLst>
        </pc:picChg>
      </pc:sldChg>
      <pc:sldChg chg="addSp delSp modSp add">
        <pc:chgData name="Frank, Andy (Comptroller)" userId="7fa5ab9d-4ab2-44b5-b3ce-04dab652d0c5" providerId="ADAL" clId="{FA92C8D9-BB97-4184-9623-5FF931C014A9}" dt="2021-11-18T16:58:36.361" v="1016" actId="6549"/>
        <pc:sldMkLst>
          <pc:docMk/>
          <pc:sldMk cId="3815900179" sldId="359"/>
        </pc:sldMkLst>
        <pc:spChg chg="del mod">
          <ac:chgData name="Frank, Andy (Comptroller)" userId="7fa5ab9d-4ab2-44b5-b3ce-04dab652d0c5" providerId="ADAL" clId="{FA92C8D9-BB97-4184-9623-5FF931C014A9}" dt="2021-11-18T16:43:08.924" v="789" actId="478"/>
          <ac:spMkLst>
            <pc:docMk/>
            <pc:sldMk cId="3815900179" sldId="359"/>
            <ac:spMk id="2" creationId="{DE03A313-419C-4DB4-A183-6F4669561E1D}"/>
          </ac:spMkLst>
        </pc:spChg>
        <pc:spChg chg="del">
          <ac:chgData name="Frank, Andy (Comptroller)" userId="7fa5ab9d-4ab2-44b5-b3ce-04dab652d0c5" providerId="ADAL" clId="{FA92C8D9-BB97-4184-9623-5FF931C014A9}" dt="2021-11-18T16:45:35.659" v="813" actId="478"/>
          <ac:spMkLst>
            <pc:docMk/>
            <pc:sldMk cId="3815900179" sldId="359"/>
            <ac:spMk id="3" creationId="{4C8279F6-F6E8-4369-86DD-FD8B84E60329}"/>
          </ac:spMkLst>
        </pc:spChg>
        <pc:spChg chg="del">
          <ac:chgData name="Frank, Andy (Comptroller)" userId="7fa5ab9d-4ab2-44b5-b3ce-04dab652d0c5" providerId="ADAL" clId="{FA92C8D9-BB97-4184-9623-5FF931C014A9}" dt="2021-11-18T16:45:40.058" v="815" actId="478"/>
          <ac:spMkLst>
            <pc:docMk/>
            <pc:sldMk cId="3815900179" sldId="359"/>
            <ac:spMk id="4" creationId="{BDA40F51-34E0-4DB6-9071-74092EF8A9B3}"/>
          </ac:spMkLst>
        </pc:spChg>
        <pc:spChg chg="add del mod">
          <ac:chgData name="Frank, Andy (Comptroller)" userId="7fa5ab9d-4ab2-44b5-b3ce-04dab652d0c5" providerId="ADAL" clId="{FA92C8D9-BB97-4184-9623-5FF931C014A9}" dt="2021-11-18T16:43:13.922" v="791" actId="478"/>
          <ac:spMkLst>
            <pc:docMk/>
            <pc:sldMk cId="3815900179" sldId="359"/>
            <ac:spMk id="7" creationId="{BB414E33-404B-4FEA-B756-7771CC7DD8A6}"/>
          </ac:spMkLst>
        </pc:spChg>
        <pc:spChg chg="add del">
          <ac:chgData name="Frank, Andy (Comptroller)" userId="7fa5ab9d-4ab2-44b5-b3ce-04dab652d0c5" providerId="ADAL" clId="{FA92C8D9-BB97-4184-9623-5FF931C014A9}" dt="2021-11-18T16:43:18.249" v="792" actId="478"/>
          <ac:spMkLst>
            <pc:docMk/>
            <pc:sldMk cId="3815900179" sldId="359"/>
            <ac:spMk id="8" creationId="{3748AF30-0B8B-4CC0-957C-1C9680D56290}"/>
          </ac:spMkLst>
        </pc:spChg>
        <pc:spChg chg="add mod">
          <ac:chgData name="Frank, Andy (Comptroller)" userId="7fa5ab9d-4ab2-44b5-b3ce-04dab652d0c5" providerId="ADAL" clId="{FA92C8D9-BB97-4184-9623-5FF931C014A9}" dt="2021-11-18T16:58:36.361" v="1016" actId="6549"/>
          <ac:spMkLst>
            <pc:docMk/>
            <pc:sldMk cId="3815900179" sldId="359"/>
            <ac:spMk id="9" creationId="{981548E1-5D24-49F3-B5D3-7E87CF507E15}"/>
          </ac:spMkLst>
        </pc:spChg>
        <pc:spChg chg="add del mod">
          <ac:chgData name="Frank, Andy (Comptroller)" userId="7fa5ab9d-4ab2-44b5-b3ce-04dab652d0c5" providerId="ADAL" clId="{FA92C8D9-BB97-4184-9623-5FF931C014A9}" dt="2021-11-18T16:45:37.281" v="814" actId="478"/>
          <ac:spMkLst>
            <pc:docMk/>
            <pc:sldMk cId="3815900179" sldId="359"/>
            <ac:spMk id="11" creationId="{74E60CE3-5ED9-4BF4-B4C7-52CAD9243B5F}"/>
          </ac:spMkLst>
        </pc:spChg>
        <pc:spChg chg="add del mod">
          <ac:chgData name="Frank, Andy (Comptroller)" userId="7fa5ab9d-4ab2-44b5-b3ce-04dab652d0c5" providerId="ADAL" clId="{FA92C8D9-BB97-4184-9623-5FF931C014A9}" dt="2021-11-18T16:45:42.456" v="816" actId="478"/>
          <ac:spMkLst>
            <pc:docMk/>
            <pc:sldMk cId="3815900179" sldId="359"/>
            <ac:spMk id="13" creationId="{72384C2D-570E-4076-BF80-7A88C8D6ED5D}"/>
          </ac:spMkLst>
        </pc:spChg>
        <pc:picChg chg="del">
          <ac:chgData name="Frank, Andy (Comptroller)" userId="7fa5ab9d-4ab2-44b5-b3ce-04dab652d0c5" providerId="ADAL" clId="{FA92C8D9-BB97-4184-9623-5FF931C014A9}" dt="2021-11-18T16:45:44.249" v="817" actId="478"/>
          <ac:picMkLst>
            <pc:docMk/>
            <pc:sldMk cId="3815900179" sldId="359"/>
            <ac:picMk id="5" creationId="{9971FEBB-9B9D-4073-A053-31FD0E9D8A57}"/>
          </ac:picMkLst>
        </pc:picChg>
        <pc:picChg chg="add mod">
          <ac:chgData name="Frank, Andy (Comptroller)" userId="7fa5ab9d-4ab2-44b5-b3ce-04dab652d0c5" providerId="ADAL" clId="{FA92C8D9-BB97-4184-9623-5FF931C014A9}" dt="2021-11-18T16:46:03.019" v="819" actId="14100"/>
          <ac:picMkLst>
            <pc:docMk/>
            <pc:sldMk cId="3815900179" sldId="359"/>
            <ac:picMk id="14" creationId="{5022F2EA-6D1B-4DE5-95EB-5140082339DD}"/>
          </ac:picMkLst>
        </pc:picChg>
      </pc:sldChg>
      <pc:sldChg chg="modSp del">
        <pc:chgData name="Frank, Andy (Comptroller)" userId="7fa5ab9d-4ab2-44b5-b3ce-04dab652d0c5" providerId="ADAL" clId="{FA92C8D9-BB97-4184-9623-5FF931C014A9}" dt="2021-11-18T15:09:56.314" v="71" actId="2696"/>
        <pc:sldMkLst>
          <pc:docMk/>
          <pc:sldMk cId="3945269733" sldId="359"/>
        </pc:sldMkLst>
        <pc:spChg chg="mod">
          <ac:chgData name="Frank, Andy (Comptroller)" userId="7fa5ab9d-4ab2-44b5-b3ce-04dab652d0c5" providerId="ADAL" clId="{FA92C8D9-BB97-4184-9623-5FF931C014A9}" dt="2021-11-18T15:09:30.838" v="70" actId="20577"/>
          <ac:spMkLst>
            <pc:docMk/>
            <pc:sldMk cId="3945269733" sldId="359"/>
            <ac:spMk id="7" creationId="{B5B03912-E65C-4FCF-9483-7AD0B4C9890A}"/>
          </ac:spMkLst>
        </pc:spChg>
      </pc:sldChg>
      <pc:sldChg chg="add">
        <pc:chgData name="Frank, Andy (Comptroller)" userId="7fa5ab9d-4ab2-44b5-b3ce-04dab652d0c5" providerId="ADAL" clId="{FA92C8D9-BB97-4184-9623-5FF931C014A9}" dt="2021-11-18T16:45:25.569" v="811"/>
        <pc:sldMkLst>
          <pc:docMk/>
          <pc:sldMk cId="1297193318" sldId="360"/>
        </pc:sldMkLst>
      </pc:sldChg>
      <pc:sldChg chg="modSp add">
        <pc:chgData name="Frank, Andy (Comptroller)" userId="7fa5ab9d-4ab2-44b5-b3ce-04dab652d0c5" providerId="ADAL" clId="{FA92C8D9-BB97-4184-9623-5FF931C014A9}" dt="2021-11-18T17:07:14.824" v="1252" actId="20577"/>
        <pc:sldMkLst>
          <pc:docMk/>
          <pc:sldMk cId="804863460" sldId="361"/>
        </pc:sldMkLst>
        <pc:spChg chg="mod">
          <ac:chgData name="Frank, Andy (Comptroller)" userId="7fa5ab9d-4ab2-44b5-b3ce-04dab652d0c5" providerId="ADAL" clId="{FA92C8D9-BB97-4184-9623-5FF931C014A9}" dt="2021-11-18T16:59:09.594" v="1042" actId="5793"/>
          <ac:spMkLst>
            <pc:docMk/>
            <pc:sldMk cId="804863460" sldId="361"/>
            <ac:spMk id="2" creationId="{BE14CC5A-3537-45D4-BCCC-3F9CD2ECE502}"/>
          </ac:spMkLst>
        </pc:spChg>
        <pc:spChg chg="mod">
          <ac:chgData name="Frank, Andy (Comptroller)" userId="7fa5ab9d-4ab2-44b5-b3ce-04dab652d0c5" providerId="ADAL" clId="{FA92C8D9-BB97-4184-9623-5FF931C014A9}" dt="2021-11-18T17:07:14.824" v="1252" actId="20577"/>
          <ac:spMkLst>
            <pc:docMk/>
            <pc:sldMk cId="804863460" sldId="361"/>
            <ac:spMk id="3" creationId="{18CEB717-6437-4F31-A06F-749A66ED196C}"/>
          </ac:spMkLst>
        </pc:spChg>
      </pc:sldChg>
      <pc:sldChg chg="add del">
        <pc:chgData name="Frank, Andy (Comptroller)" userId="7fa5ab9d-4ab2-44b5-b3ce-04dab652d0c5" providerId="ADAL" clId="{FA92C8D9-BB97-4184-9623-5FF931C014A9}" dt="2021-11-18T16:58:37.337" v="1017"/>
        <pc:sldMkLst>
          <pc:docMk/>
          <pc:sldMk cId="2082719911" sldId="361"/>
        </pc:sldMkLst>
      </pc:sldChg>
      <pc:sldChg chg="modSp add ord">
        <pc:chgData name="Frank, Andy (Comptroller)" userId="7fa5ab9d-4ab2-44b5-b3ce-04dab652d0c5" providerId="ADAL" clId="{FA92C8D9-BB97-4184-9623-5FF931C014A9}" dt="2021-11-18T17:09:31.193" v="1460" actId="20577"/>
        <pc:sldMkLst>
          <pc:docMk/>
          <pc:sldMk cId="4259015754" sldId="362"/>
        </pc:sldMkLst>
        <pc:spChg chg="mod">
          <ac:chgData name="Frank, Andy (Comptroller)" userId="7fa5ab9d-4ab2-44b5-b3ce-04dab652d0c5" providerId="ADAL" clId="{FA92C8D9-BB97-4184-9623-5FF931C014A9}" dt="2021-11-18T17:07:52.945" v="1273" actId="20577"/>
          <ac:spMkLst>
            <pc:docMk/>
            <pc:sldMk cId="4259015754" sldId="362"/>
            <ac:spMk id="2" creationId="{BE14CC5A-3537-45D4-BCCC-3F9CD2ECE502}"/>
          </ac:spMkLst>
        </pc:spChg>
        <pc:spChg chg="mod">
          <ac:chgData name="Frank, Andy (Comptroller)" userId="7fa5ab9d-4ab2-44b5-b3ce-04dab652d0c5" providerId="ADAL" clId="{FA92C8D9-BB97-4184-9623-5FF931C014A9}" dt="2021-11-18T17:09:31.193" v="1460" actId="20577"/>
          <ac:spMkLst>
            <pc:docMk/>
            <pc:sldMk cId="4259015754" sldId="362"/>
            <ac:spMk id="3" creationId="{18CEB717-6437-4F31-A06F-749A66ED196C}"/>
          </ac:spMkLst>
        </pc:spChg>
      </pc:sldChg>
      <pc:sldChg chg="add del">
        <pc:chgData name="Frank, Andy (Comptroller)" userId="7fa5ab9d-4ab2-44b5-b3ce-04dab652d0c5" providerId="ADAL" clId="{FA92C8D9-BB97-4184-9623-5FF931C014A9}" dt="2021-11-18T17:14:10.152" v="1466"/>
        <pc:sldMkLst>
          <pc:docMk/>
          <pc:sldMk cId="868345464" sldId="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81AB9-3774-4B3F-8659-AA1B90D1523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5D8EC-CFB0-4281-BCF5-56F7441283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11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2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ask the BOE to waive the liens and sell the certificate for $5,667.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11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23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49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36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31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7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9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ask the BOE to waive the liens and sell the certificate for $5,667.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43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ask the BOE to waive the liens and sell the certificate for $5,667.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5D8EC-CFB0-4281-BCF5-56F7441283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2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7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6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1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3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266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78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37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92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2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22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7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5F81834-7AD4-431A-845A-061175B0737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BC0F620-1714-487F-9BC6-69A7FBFEF04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371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B10-A278-4EE0-A111-FD82D8C188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Department of </a:t>
            </a:r>
            <a:br>
              <a:rPr lang="en-US" dirty="0"/>
            </a:br>
            <a:r>
              <a:rPr lang="en-US" dirty="0"/>
              <a:t>Real Estate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CDA5F-7917-4BE8-8739-2990C8C45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</p:txBody>
      </p:sp>
      <p:pic>
        <p:nvPicPr>
          <p:cNvPr id="2050" name="Picture 2" descr="Baltimore City Comptroller">
            <a:extLst>
              <a:ext uri="{FF2B5EF4-FFF2-40B4-BE49-F238E27FC236}">
                <a16:creationId xmlns:a16="http://schemas.microsoft.com/office/drawing/2014/main" id="{85E4075B-6E50-4F42-A9FB-9BB9DBF52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310" y="1043432"/>
            <a:ext cx="2451740" cy="315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97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CC5A-3537-45D4-BCCC-3F9CD2EC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Tax Sale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B717-6437-4F31-A06F-749A66ED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027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We sell the certificate for the face value of the liens plus interest that accrues.   </a:t>
            </a:r>
          </a:p>
          <a:p>
            <a:r>
              <a:rPr lang="en-US" dirty="0"/>
              <a:t>BOE approval is not required.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In 2010, Baltimore had 16,800 vacants. Eight years and millions of dollars  later, the number is down to 16,500 - Baltimore Sun">
            <a:extLst>
              <a:ext uri="{FF2B5EF4-FFF2-40B4-BE49-F238E27FC236}">
                <a16:creationId xmlns:a16="http://schemas.microsoft.com/office/drawing/2014/main" id="{369C2E0E-0720-4199-B4DD-FEA8D06E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9" y="1819027"/>
            <a:ext cx="4831410" cy="321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015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A313-419C-4DB4-A183-6F4669561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40F51-34E0-4DB6-9071-74092EF8A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29979"/>
            <a:ext cx="4937760" cy="33782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- Water Liens </a:t>
            </a:r>
          </a:p>
          <a:p>
            <a:r>
              <a:rPr lang="en-US" b="1" dirty="0"/>
              <a:t>- Non-profit Developers – Lesser of flat taxes/water liens and assessed value?</a:t>
            </a:r>
          </a:p>
          <a:p>
            <a:endParaRPr lang="en-US" b="1" dirty="0"/>
          </a:p>
          <a:p>
            <a:endParaRPr lang="en-US" b="1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DE768-387E-441B-83DC-FD2CF868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Established in the City Charter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EED4C-EF4E-4DFE-A277-C0D2E488D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209042" cy="4023360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800" dirty="0"/>
              <a:t>“There shall be a </a:t>
            </a:r>
            <a:r>
              <a:rPr lang="en-US" sz="2800" b="1" dirty="0"/>
              <a:t>Department of Real Estate</a:t>
            </a:r>
            <a:r>
              <a:rPr lang="en-US" sz="2800" dirty="0"/>
              <a:t>, the head of which shall be the Comptroller.” </a:t>
            </a:r>
          </a:p>
          <a:p>
            <a:pPr marL="0" lvl="0" indent="0">
              <a:spcAft>
                <a:spcPts val="600"/>
              </a:spcAft>
              <a:buNone/>
              <a:defRPr/>
            </a:pPr>
            <a:r>
              <a:rPr lang="en-US" sz="2800" dirty="0"/>
              <a:t>“For the conduct of the Department, the Comptroller shall appoint a </a:t>
            </a:r>
            <a:r>
              <a:rPr lang="en-US" sz="2800" b="1" dirty="0"/>
              <a:t>Real Estate Officer</a:t>
            </a:r>
            <a:r>
              <a:rPr lang="en-US" sz="2800" dirty="0"/>
              <a:t> and such assistants and employees as may be provided for in the Ordinance of Estimates.”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/>
          </a:p>
        </p:txBody>
      </p:sp>
      <p:pic>
        <p:nvPicPr>
          <p:cNvPr id="4098" name="Picture 2" descr="The new charter of Baltimore city : Baltimore (Md Stock Photo - Alamy">
            <a:extLst>
              <a:ext uri="{FF2B5EF4-FFF2-40B4-BE49-F238E27FC236}">
                <a16:creationId xmlns:a16="http://schemas.microsoft.com/office/drawing/2014/main" id="{2EC1D754-4826-4787-9E51-C646876A9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9" b="6359"/>
          <a:stretch/>
        </p:blipFill>
        <p:spPr bwMode="auto">
          <a:xfrm>
            <a:off x="7741129" y="1577879"/>
            <a:ext cx="2330502" cy="421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677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2C017-D59A-4514-A18E-583FD0339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81FDF-8B8C-44E1-8FCE-F46109E3E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876175" cy="402336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b="1" dirty="0"/>
              <a:t>Acquisition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/>
              <a:t>Disposition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  <a:defRPr/>
            </a:pPr>
            <a:r>
              <a:rPr lang="en-US" b="1" dirty="0"/>
              <a:t>Leasing City Property</a:t>
            </a:r>
          </a:p>
          <a:p>
            <a:r>
              <a:rPr lang="en-US" b="1" dirty="0"/>
              <a:t>Cell Towers/Antennas /Small Cells</a:t>
            </a:r>
          </a:p>
          <a:p>
            <a:r>
              <a:rPr lang="en-US" b="1" dirty="0"/>
              <a:t>Management of Broadway and Ann Street Piers</a:t>
            </a:r>
          </a:p>
          <a:p>
            <a:r>
              <a:rPr lang="en-US" b="1" dirty="0">
                <a:solidFill>
                  <a:srgbClr val="FF0000"/>
                </a:solidFill>
              </a:rPr>
              <a:t>Sale of Tax Sale Certificates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Vendor’s Lien Program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Regular Tax Sales</a:t>
            </a:r>
          </a:p>
          <a:p>
            <a:pPr>
              <a:spcAft>
                <a:spcPts val="600"/>
              </a:spcAft>
              <a:defRPr/>
            </a:pPr>
            <a:endParaRPr lang="en-US" b="1" dirty="0"/>
          </a:p>
          <a:p>
            <a:endParaRPr lang="en-US" b="1" dirty="0"/>
          </a:p>
        </p:txBody>
      </p:sp>
      <p:pic>
        <p:nvPicPr>
          <p:cNvPr id="4" name="Picture 2" descr="The new charter of Baltimore city : Baltimore (Md Stock Photo - Alamy">
            <a:extLst>
              <a:ext uri="{FF2B5EF4-FFF2-40B4-BE49-F238E27FC236}">
                <a16:creationId xmlns:a16="http://schemas.microsoft.com/office/drawing/2014/main" id="{3F83D3A8-41DA-4A2D-A624-5FE5BA2B8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8"/>
          <a:stretch/>
        </p:blipFill>
        <p:spPr bwMode="auto">
          <a:xfrm>
            <a:off x="7741129" y="1845735"/>
            <a:ext cx="2330502" cy="394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54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CC5A-3537-45D4-BCCC-3F9CD2EC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B717-6437-4F31-A06F-749A66ED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027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Six months after the Main Tax Sale, unsold certificates are forwarded to the Department of Real Estate </a:t>
            </a:r>
          </a:p>
          <a:p>
            <a:r>
              <a:rPr lang="en-US" dirty="0"/>
              <a:t>About 1,400 in tax year 2021</a:t>
            </a:r>
          </a:p>
          <a:p>
            <a:r>
              <a:rPr lang="en-US" dirty="0"/>
              <a:t>Real Estate administers the sale of about 100 certificates, mostly vacant buildings, annually through one of two programs:</a:t>
            </a:r>
          </a:p>
          <a:p>
            <a:pPr lvl="1"/>
            <a:r>
              <a:rPr lang="en-US" dirty="0"/>
              <a:t>Vendor’s Lien </a:t>
            </a:r>
          </a:p>
          <a:p>
            <a:pPr lvl="1"/>
            <a:r>
              <a:rPr lang="en-US" dirty="0"/>
              <a:t>Regular Tax Sale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In 2010, Baltimore had 16,800 vacants. Eight years and millions of dollars  later, the number is down to 16,500 - Baltimore Sun">
            <a:extLst>
              <a:ext uri="{FF2B5EF4-FFF2-40B4-BE49-F238E27FC236}">
                <a16:creationId xmlns:a16="http://schemas.microsoft.com/office/drawing/2014/main" id="{369C2E0E-0720-4199-B4DD-FEA8D06E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9" y="1819027"/>
            <a:ext cx="4831410" cy="321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98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CC5A-3537-45D4-BCCC-3F9CD2EC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Vendor’s Lien – Tax Sale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B717-6437-4F31-A06F-749A66ED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25" y="2057040"/>
            <a:ext cx="4896775" cy="3206187"/>
          </a:xfrm>
        </p:spPr>
        <p:txBody>
          <a:bodyPr>
            <a:normAutofit/>
          </a:bodyPr>
          <a:lstStyle/>
          <a:p>
            <a:r>
              <a:rPr lang="en-US" sz="2800" dirty="0"/>
              <a:t>The purpose of the Vendor’s Lien Program is to eliminate blight and return the property to the tax roll.  This is accomplished through a negotiated reduction in municipal liens on certain properties with tax sale certificates.  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2050" name="Picture 2" descr="Free photo: Vacant rowhouse, 2430 Brentwood Avenue, Baltimore, MD 21218 -  Architecture, Baltimore, Brentwood Avenue - Free Download - Jooinn">
            <a:extLst>
              <a:ext uri="{FF2B5EF4-FFF2-40B4-BE49-F238E27FC236}">
                <a16:creationId xmlns:a16="http://schemas.microsoft.com/office/drawing/2014/main" id="{12ECAA9D-7ACF-45EC-A89C-803C0FAC2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315" y="1945634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9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CC5A-3537-45D4-BCCC-3F9CD2EC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Vendor’s Lien -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B717-6437-4F31-A06F-749A66ED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027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Must have a Vacant Building Notice (VBN) issued by DHCD. </a:t>
            </a:r>
          </a:p>
          <a:p>
            <a:r>
              <a:rPr lang="en-US" dirty="0"/>
              <a:t>The liens exceed the assessed value.</a:t>
            </a:r>
          </a:p>
          <a:p>
            <a:r>
              <a:rPr lang="en-US" dirty="0"/>
              <a:t>Liens abated: generally penalties and interest, environmental, demolition, and miscellaneous liens </a:t>
            </a:r>
          </a:p>
          <a:p>
            <a:r>
              <a:rPr lang="en-US" dirty="0"/>
              <a:t>Liens not abated:</a:t>
            </a:r>
            <a:r>
              <a:rPr lang="en-US" b="1" dirty="0"/>
              <a:t> </a:t>
            </a:r>
            <a:r>
              <a:rPr lang="en-US" dirty="0"/>
              <a:t>Base real estate taxes and water liens.</a:t>
            </a:r>
          </a:p>
          <a:p>
            <a:r>
              <a:rPr lang="en-US" dirty="0"/>
              <a:t>Tax Sale Certificate Purchase Price equals the greater of the base taxes/water or the assessed value.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In 2010, Baltimore had 16,800 vacants. Eight years and millions of dollars  later, the number is down to 16,500 - Baltimore Sun">
            <a:extLst>
              <a:ext uri="{FF2B5EF4-FFF2-40B4-BE49-F238E27FC236}">
                <a16:creationId xmlns:a16="http://schemas.microsoft.com/office/drawing/2014/main" id="{369C2E0E-0720-4199-B4DD-FEA8D06E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9" y="1819027"/>
            <a:ext cx="4831410" cy="321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CC5A-3537-45D4-BCCC-3F9CD2ECE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Vendor’s Lien – Process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EB717-6437-4F31-A06F-749A66ED1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9027"/>
            <a:ext cx="5257800" cy="4351338"/>
          </a:xfrm>
        </p:spPr>
        <p:txBody>
          <a:bodyPr>
            <a:normAutofit/>
          </a:bodyPr>
          <a:lstStyle/>
          <a:p>
            <a:r>
              <a:rPr lang="en-US" dirty="0"/>
              <a:t>- Purchaser fills out an application </a:t>
            </a:r>
          </a:p>
          <a:p>
            <a:r>
              <a:rPr lang="en-US" dirty="0"/>
              <a:t>- We ask for evidence of community approval</a:t>
            </a:r>
          </a:p>
          <a:p>
            <a:r>
              <a:rPr lang="en-US" dirty="0"/>
              <a:t>- We forward the requests to the Planning Department and DHCD for feedback.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In 2010, Baltimore had 16,800 vacants. Eight years and millions of dollars  later, the number is down to 16,500 - Baltimore Sun">
            <a:extLst>
              <a:ext uri="{FF2B5EF4-FFF2-40B4-BE49-F238E27FC236}">
                <a16:creationId xmlns:a16="http://schemas.microsoft.com/office/drawing/2014/main" id="{369C2E0E-0720-4199-B4DD-FEA8D06EE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9" y="1819027"/>
            <a:ext cx="4831410" cy="3219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63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981548E1-5D24-49F3-B5D3-7E87CF50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Vendor’s Lien – 2812 Walbrook Avenue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022F2EA-6D1B-4DE5-95EB-514008233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212" y="2054253"/>
            <a:ext cx="3767861" cy="40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00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79F6-F6E8-4369-86DD-FD8B84E6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/>
          <a:lstStyle/>
          <a:p>
            <a:r>
              <a:rPr lang="en-US" dirty="0"/>
              <a:t>2812 Walbrook Avenue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40F51-34E0-4DB6-9071-74092EF8A9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Assessed Value - $3,000</a:t>
            </a:r>
          </a:p>
          <a:p>
            <a:r>
              <a:rPr lang="en-US" dirty="0"/>
              <a:t>Municipal Liens </a:t>
            </a:r>
          </a:p>
          <a:p>
            <a:pPr lvl="1"/>
            <a:r>
              <a:rPr lang="en-US" b="1" dirty="0"/>
              <a:t>Base Real Estate Taxes - $5,000</a:t>
            </a:r>
          </a:p>
          <a:p>
            <a:pPr lvl="1"/>
            <a:r>
              <a:rPr lang="en-US" b="1" dirty="0"/>
              <a:t>Water - $667</a:t>
            </a:r>
          </a:p>
          <a:p>
            <a:pPr lvl="1"/>
            <a:r>
              <a:rPr lang="en-US" dirty="0"/>
              <a:t>Real Estate Taxes Penalties and Interest – $97,283</a:t>
            </a:r>
          </a:p>
          <a:p>
            <a:pPr lvl="1"/>
            <a:r>
              <a:rPr lang="en-US" dirty="0"/>
              <a:t>Misc. Liens – $119,785</a:t>
            </a:r>
          </a:p>
          <a:p>
            <a:pPr lvl="1"/>
            <a:r>
              <a:rPr lang="en-US" dirty="0"/>
              <a:t>Total Liens - $218,798</a:t>
            </a:r>
          </a:p>
          <a:p>
            <a:pPr marL="201168" lvl="1" indent="0">
              <a:buNone/>
            </a:pPr>
            <a:r>
              <a:rPr lang="en-US" b="1" dirty="0"/>
              <a:t>Certificate Sales Price - $5,667.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71FEBB-9B9D-4073-A053-31FD0E9D8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51" y="2214193"/>
            <a:ext cx="5016642" cy="365611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81548E1-5D24-49F3-B5D3-7E87CF507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Vendor’s Lien – 2812 Walbrook Avenue </a:t>
            </a:r>
          </a:p>
        </p:txBody>
      </p:sp>
    </p:spTree>
    <p:extLst>
      <p:ext uri="{BB962C8B-B14F-4D97-AF65-F5344CB8AC3E}">
        <p14:creationId xmlns:p14="http://schemas.microsoft.com/office/powerpoint/2010/main" val="129719331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B0FFB3C6CE69459D9F0AC03AD09AE5" ma:contentTypeVersion="12" ma:contentTypeDescription="Create a new document." ma:contentTypeScope="" ma:versionID="d26314d97b0d99ff069b1aa872416123">
  <xsd:schema xmlns:xsd="http://www.w3.org/2001/XMLSchema" xmlns:xs="http://www.w3.org/2001/XMLSchema" xmlns:p="http://schemas.microsoft.com/office/2006/metadata/properties" xmlns:ns3="7937b16e-301b-4662-ab2c-45ab7bc68cb1" xmlns:ns4="63e92c39-deac-43e3-9915-8c1f19c52dc2" targetNamespace="http://schemas.microsoft.com/office/2006/metadata/properties" ma:root="true" ma:fieldsID="6c06c07fd72571071a4ad0aa3f3ffbab" ns3:_="" ns4:_="">
    <xsd:import namespace="7937b16e-301b-4662-ab2c-45ab7bc68cb1"/>
    <xsd:import namespace="63e92c39-deac-43e3-9915-8c1f19c52dc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7b16e-301b-4662-ab2c-45ab7bc68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e92c39-deac-43e3-9915-8c1f19c52d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BE7191-BE96-42CE-A180-0AE3B760D41E}">
  <ds:schemaRefs>
    <ds:schemaRef ds:uri="63e92c39-deac-43e3-9915-8c1f19c52dc2"/>
    <ds:schemaRef ds:uri="http://schemas.microsoft.com/office/2006/documentManagement/types"/>
    <ds:schemaRef ds:uri="http://www.w3.org/XML/1998/namespace"/>
    <ds:schemaRef ds:uri="http://purl.org/dc/elements/1.1/"/>
    <ds:schemaRef ds:uri="7937b16e-301b-4662-ab2c-45ab7bc68cb1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3BDF71E-7DC3-4FAE-8CFD-151B2B5964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8E1F84-3C4F-4F38-9CD3-5CC32815D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37b16e-301b-4662-ab2c-45ab7bc68cb1"/>
    <ds:schemaRef ds:uri="63e92c39-deac-43e3-9915-8c1f19c52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6557</TotalTime>
  <Words>459</Words>
  <Application>Microsoft Office PowerPoint</Application>
  <PresentationFormat>Widescreen</PresentationFormat>
  <Paragraphs>74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Retrospect</vt:lpstr>
      <vt:lpstr>Department of  Real Estate</vt:lpstr>
      <vt:lpstr>Established in the City Charter</vt:lpstr>
      <vt:lpstr>Functions </vt:lpstr>
      <vt:lpstr>Quick Background</vt:lpstr>
      <vt:lpstr>Vendor’s Lien – Tax Sale </vt:lpstr>
      <vt:lpstr>Vendor’s Lien - Eligibility </vt:lpstr>
      <vt:lpstr>Vendor’s Lien – Process  </vt:lpstr>
      <vt:lpstr>Vendor’s Lien – 2812 Walbrook Avenue </vt:lpstr>
      <vt:lpstr>Vendor’s Lien – 2812 Walbrook Avenue </vt:lpstr>
      <vt:lpstr>Regular Tax Sale  </vt:lpstr>
      <vt:lpstr>Considerations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Real Estate</dc:title>
  <dc:creator>Frank, Andy (Comptroller)</dc:creator>
  <cp:lastModifiedBy>Frank, Andy (Comptroller)</cp:lastModifiedBy>
  <cp:revision>92</cp:revision>
  <dcterms:created xsi:type="dcterms:W3CDTF">2021-05-31T18:41:05Z</dcterms:created>
  <dcterms:modified xsi:type="dcterms:W3CDTF">2021-11-18T17:37:50Z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0x010100FEB0FFB3C6CE69459D9F0AC03AD09AE5</vt:lpwstr>
  </property>
</Properties>
</file>